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0" r:id="rId3"/>
    <p:sldId id="277" r:id="rId4"/>
    <p:sldId id="275" r:id="rId5"/>
    <p:sldId id="276" r:id="rId6"/>
    <p:sldId id="272" r:id="rId7"/>
    <p:sldId id="273" r:id="rId8"/>
    <p:sldId id="274" r:id="rId9"/>
    <p:sldId id="269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 autoAdjust="0"/>
    <p:restoredTop sz="94660"/>
  </p:normalViewPr>
  <p:slideViewPr>
    <p:cSldViewPr>
      <p:cViewPr>
        <p:scale>
          <a:sx n="66" d="100"/>
          <a:sy n="66" d="100"/>
        </p:scale>
        <p:origin x="-1906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DB973-30F6-415A-B7B8-B89517E9FF27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E8684-FA0E-4EEE-BDB7-0B1D895B4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94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D3B19-797E-4E08-B148-25F9EA544AA5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69D9D-CCD7-46EF-AFB9-EB6AA5FA5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DA3D2E-93C0-49A7-BA30-9BEFCC5C52DE}" type="slidenum">
              <a:rPr lang="ru-RU" altLang="ru-RU" smtClean="0">
                <a:latin typeface="Calibri" pitchFamily="34" charset="0"/>
                <a:cs typeface="Arial" charset="0"/>
              </a:rPr>
              <a:pPr/>
              <a:t>1</a:t>
            </a:fld>
            <a:endParaRPr lang="ru-RU" altLang="ru-RU" dirty="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8818207" cy="345638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Специализированный учет инвалидов и лиц с ограниченными возможностями здоровья на этапах поступления, обучения, трудоустройства</a:t>
            </a:r>
            <a:endParaRPr lang="ru-RU" alt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2" descr="C:\Users\OsipovaEV\AppData\Local\Microsoft\Windows\Temporary Internet Files\Content.Outlook\M1LPL1XR\лого1 - копия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61819"/>
            <a:ext cx="39592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Прямоугольник 10"/>
          <p:cNvSpPr>
            <a:spLocks noChangeArrowheads="1"/>
          </p:cNvSpPr>
          <p:nvPr/>
        </p:nvSpPr>
        <p:spPr bwMode="auto">
          <a:xfrm>
            <a:off x="4283968" y="5657899"/>
            <a:ext cx="4787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Зыкова Екатерина Леонидовна – заведующий сектором социального обеспечения учебно-методического управления департамента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727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5"/>
            <a:ext cx="10073189" cy="720394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764704"/>
            <a:ext cx="91439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Приказ № </a:t>
            </a:r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819/01-14</a:t>
            </a:r>
            <a:b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 </a:t>
            </a:r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25.07.2016 г</a:t>
            </a:r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«</a:t>
            </a:r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 </a:t>
            </a:r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ведении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специализированного</a:t>
            </a:r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учёта инвалидов и лиц с </a:t>
            </a:r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ОВЗ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этапах поступления,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обучения, трудоустройства»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5"/>
            <a:ext cx="10073189" cy="72039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-27384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 (Статья 1 ФЗ №181 от 24.11.1995  «О социальной защите инвалидов в Российской Федерации»)</a:t>
            </a:r>
          </a:p>
        </p:txBody>
      </p:sp>
    </p:spTree>
    <p:extLst>
      <p:ext uri="{BB962C8B-B14F-4D97-AF65-F5344CB8AC3E}">
        <p14:creationId xmlns:p14="http://schemas.microsoft.com/office/powerpoint/2010/main" val="24844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5"/>
            <a:ext cx="10073189" cy="72039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-27384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категории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детей-инвалидов относятся дети до 18 лет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имеющие значительные ограничения жизнедеятельности, приводящие к социальной дезадаптации вследствие нарушений развития и роста ребенка, а также способностей к самообслуживанию, передвижению, ориентации, контролю за своим поведением, обучению, общению.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«ребенок-инвалид» устанавливается учреждениями медико-социальной экспертизы.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5"/>
            <a:ext cx="10073189" cy="72039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-27384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Частью 16 статьи 2 ФЗ №273 впервые в российской законодательной практике закреплено понятие «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 с ограниченными возможностями здоровья»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это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препятствующее получению образования без создания специальных условий.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5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6"/>
            <a:ext cx="10073189" cy="72039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041" y="89456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Документы необходимые для постановки на учет: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796" y="1486311"/>
            <a:ext cx="89644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Заявление.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Индивидуальная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реабилитации или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инвалида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индивидуальная программа реабилитации или </a:t>
            </a:r>
            <a:r>
              <a:rPr lang="ru-RU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ребенка-инвалида, выдаваемые федеральными государственными учреждениями медико-социальной экспертизы,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которых утверждены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приказом Министерством труда и социальной защиты Российской Федерации от 31 июля 2015 г. № 528н.</a:t>
            </a:r>
          </a:p>
        </p:txBody>
      </p:sp>
    </p:spTree>
    <p:extLst>
      <p:ext uri="{BB962C8B-B14F-4D97-AF65-F5344CB8AC3E}">
        <p14:creationId xmlns:p14="http://schemas.microsoft.com/office/powerpoint/2010/main" val="6092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5"/>
            <a:ext cx="10073189" cy="720394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25543" y="1196752"/>
            <a:ext cx="48965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Справка, подтверждающая факт установления инвалидности, выдаваемой федеральными государственными учреждениями медико-социальной экспертизы,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форма которой утверждена приказом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Минздравсоцразвития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России от 24.11.2010 № 1031н.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822"/>
            <a:ext cx="3851920" cy="546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02704" y="-345946"/>
            <a:ext cx="10073189" cy="720394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71756"/>
              </p:ext>
            </p:extLst>
          </p:nvPr>
        </p:nvGraphicFramePr>
        <p:xfrm>
          <a:off x="222641" y="160825"/>
          <a:ext cx="8741847" cy="541093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356535"/>
                <a:gridCol w="1099849"/>
                <a:gridCol w="1152127"/>
                <a:gridCol w="720080"/>
                <a:gridCol w="648073"/>
                <a:gridCol w="1050399"/>
                <a:gridCol w="749801"/>
                <a:gridCol w="964983"/>
              </a:tblGrid>
              <a:tr h="23125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Структурное подразделение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инвалидов по видам заболевания: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(человек)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Проживают в общежитии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</a:tr>
              <a:tr h="528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соматическое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опорно-двигательное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зрение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слух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психическое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0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</a:tr>
              <a:tr h="528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точных наук и информационных технологий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2035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естественных наук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</a:tr>
              <a:tr h="2035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гуманитарных наук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</a:tr>
              <a:tr h="360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менеджмента и предпринимательства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354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экономики и финансов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2220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истории и права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180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Юридический институт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</a:tr>
              <a:tr h="354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социальных технологий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354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педагогики и психологии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354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иностранных языков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354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Институт культуры и искусства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</a:tr>
              <a:tr h="354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Коледж экономи, права и  инфоматики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</a:tr>
              <a:tr h="192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Медицинский институт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</a:tr>
              <a:tr h="180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(человек)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01" marR="6601" marT="660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45945"/>
            <a:ext cx="10073189" cy="7203945"/>
          </a:xfrm>
          <a:prstGeom prst="rect">
            <a:avLst/>
          </a:prstGeom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611560" y="2132856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374</Words>
  <Application>Microsoft Office PowerPoint</Application>
  <PresentationFormat>Экран (4:3)</PresentationFormat>
  <Paragraphs>137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Специализированный учет инвалидов и лиц с ограниченными возможностями здоровья на этапах поступления, обучения, трудоустройства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Зыкова Екатерина Леонидовна</dc:creator>
  <cp:lastModifiedBy>Зыкова Екатерина Леонидовна</cp:lastModifiedBy>
  <cp:revision>156</cp:revision>
  <cp:lastPrinted>2016-12-26T11:17:45Z</cp:lastPrinted>
  <dcterms:created xsi:type="dcterms:W3CDTF">2016-10-31T07:38:48Z</dcterms:created>
  <dcterms:modified xsi:type="dcterms:W3CDTF">2016-12-27T14:45:50Z</dcterms:modified>
</cp:coreProperties>
</file>